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804" r:id="rId1"/>
  </p:sldMasterIdLst>
  <p:notesMasterIdLst>
    <p:notesMasterId r:id="rId6"/>
  </p:notesMasterIdLst>
  <p:sldIdLst>
    <p:sldId id="259" r:id="rId2"/>
    <p:sldId id="257" r:id="rId3"/>
    <p:sldId id="258" r:id="rId4"/>
    <p:sldId id="256" r:id="rId5"/>
  </p:sldIdLst>
  <p:sldSz cx="9753600" cy="7315200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  <p:embeddedFont>
      <p:font typeface="Calibri Light" panose="020F0302020204030204" pitchFamily="34" charset="0"/>
      <p:regular r:id="rId11"/>
      <p: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11" autoAdjust="0"/>
    <p:restoredTop sz="94609" autoAdjust="0"/>
  </p:normalViewPr>
  <p:slideViewPr>
    <p:cSldViewPr>
      <p:cViewPr varScale="1">
        <p:scale>
          <a:sx n="142" d="100"/>
          <a:sy n="142" d="100"/>
        </p:scale>
        <p:origin x="336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121" d="100"/>
          <a:sy n="121" d="100"/>
        </p:scale>
        <p:origin x="4304" y="17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B8D56F-7DAD-BC41-B60A-168C6F558B06}" type="datetimeFigureOut">
              <a:rPr lang="en-US" smtClean="0"/>
              <a:t>11/5/23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A8BC0C-9976-AB44-B96F-0A581C3663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5603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8BC0C-9976-AB44-B96F-0A581C36634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8826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8BC0C-9976-AB44-B96F-0A581C36634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9701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8BC0C-9976-AB44-B96F-0A581C36634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4748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36CA0E-9545-E941-8103-F40D5E4AA2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19200" y="1197187"/>
            <a:ext cx="7315200" cy="2546773"/>
          </a:xfrm>
        </p:spPr>
        <p:txBody>
          <a:bodyPr anchor="b"/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658F14-2B01-9A48-BF71-547D6A6F57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19200" y="3842174"/>
            <a:ext cx="7315200" cy="1766146"/>
          </a:xfrm>
        </p:spPr>
        <p:txBody>
          <a:bodyPr/>
          <a:lstStyle>
            <a:lvl1pPr marL="0" indent="0" algn="ctr">
              <a:buNone/>
              <a:defRPr sz="1920"/>
            </a:lvl1pPr>
            <a:lvl2pPr marL="365760" indent="0" algn="ctr">
              <a:buNone/>
              <a:defRPr sz="1600"/>
            </a:lvl2pPr>
            <a:lvl3pPr marL="731520" indent="0" algn="ctr">
              <a:buNone/>
              <a:defRPr sz="1440"/>
            </a:lvl3pPr>
            <a:lvl4pPr marL="1097280" indent="0" algn="ctr">
              <a:buNone/>
              <a:defRPr sz="1280"/>
            </a:lvl4pPr>
            <a:lvl5pPr marL="1463040" indent="0" algn="ctr">
              <a:buNone/>
              <a:defRPr sz="1280"/>
            </a:lvl5pPr>
            <a:lvl6pPr marL="1828800" indent="0" algn="ctr">
              <a:buNone/>
              <a:defRPr sz="1280"/>
            </a:lvl6pPr>
            <a:lvl7pPr marL="2194560" indent="0" algn="ctr">
              <a:buNone/>
              <a:defRPr sz="1280"/>
            </a:lvl7pPr>
            <a:lvl8pPr marL="2560320" indent="0" algn="ctr">
              <a:buNone/>
              <a:defRPr sz="1280"/>
            </a:lvl8pPr>
            <a:lvl9pPr marL="2926080" indent="0" algn="ctr">
              <a:buNone/>
              <a:defRPr sz="128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F8709E-5285-1F45-BE34-C6A7BE859D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83D51-5B5C-5F44-9903-3985E1B93679}" type="datetime1">
              <a:rPr lang="en-US" smtClean="0"/>
              <a:t>11/5/23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E658E6-269A-1C49-9593-39E3696A6B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MIAMI, FL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748A33-C0E0-CB43-8D12-F09F2042A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1142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27C6E9-42F4-6741-AB81-7AC9899410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3895D1-D633-284B-80F2-D382A596ED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F9EF6D-7E28-DE4F-8B51-CD5A2D2FC5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DC0B7-16EE-2949-9EAD-0C930126482C}" type="datetime1">
              <a:rPr lang="en-US" smtClean="0"/>
              <a:t>11/5/23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56C85A-E487-6342-BC73-B13532142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MIAMI, FL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F8CD7F-7DEF-8540-A5C0-DBCA95FAF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0516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9B6DD-1F86-6240-800D-085C151BB3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480" y="1823721"/>
            <a:ext cx="8412480" cy="3042919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2DD472-7F06-2145-89FA-BD272B04FD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5480" y="4895428"/>
            <a:ext cx="8412480" cy="1600199"/>
          </a:xfrm>
        </p:spPr>
        <p:txBody>
          <a:bodyPr/>
          <a:lstStyle>
            <a:lvl1pPr marL="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1pPr>
            <a:lvl2pPr marL="3657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73152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3pPr>
            <a:lvl4pPr marL="109728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4pPr>
            <a:lvl5pPr marL="146304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5pPr>
            <a:lvl6pPr marL="182880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6pPr>
            <a:lvl7pPr marL="219456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7pPr>
            <a:lvl8pPr marL="256032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8pPr>
            <a:lvl9pPr marL="292608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3F463C-A4C6-EF4A-9BCA-3420739EF4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9E66D-667D-4F49-975D-A53837927F09}" type="datetime1">
              <a:rPr lang="en-US" smtClean="0"/>
              <a:t>11/5/23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6CAF9-391B-3A45-A2CA-CA408DD0E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MIAMI, FL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DD2CDA-A25B-3443-B80A-8C7DD55437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8482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C44A66-DBF3-8A4B-91C8-34D8051F99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090670-BAF1-3940-9E78-8F468003CF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0560" y="1947333"/>
            <a:ext cx="4145280" cy="464142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F1C1B8-305D-004B-AE7F-FDEA21894E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37760" y="1947333"/>
            <a:ext cx="4145280" cy="464142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B3DBCD-35B6-5040-9327-B415930E02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76B8A-1A75-974B-9A02-F3AF0CC4D340}" type="datetime1">
              <a:rPr lang="en-US" smtClean="0"/>
              <a:t>11/5/23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97D8CD-B75B-5841-81F4-4B91E7442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MIAMI, FL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ACA7D4-4DF1-0440-9AD2-362C9D3C0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5564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9DDF7C-7845-6145-89A1-452E098F76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830" y="389467"/>
            <a:ext cx="8412480" cy="141393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8DBEF9-E6D3-4643-BC40-154399E851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1831" y="1793241"/>
            <a:ext cx="4126230" cy="878839"/>
          </a:xfrm>
        </p:spPr>
        <p:txBody>
          <a:bodyPr anchor="b"/>
          <a:lstStyle>
            <a:lvl1pPr marL="0" indent="0">
              <a:buNone/>
              <a:defRPr sz="1920" b="1"/>
            </a:lvl1pPr>
            <a:lvl2pPr marL="365760" indent="0">
              <a:buNone/>
              <a:defRPr sz="1600" b="1"/>
            </a:lvl2pPr>
            <a:lvl3pPr marL="731520" indent="0">
              <a:buNone/>
              <a:defRPr sz="1440" b="1"/>
            </a:lvl3pPr>
            <a:lvl4pPr marL="1097280" indent="0">
              <a:buNone/>
              <a:defRPr sz="1280" b="1"/>
            </a:lvl4pPr>
            <a:lvl5pPr marL="1463040" indent="0">
              <a:buNone/>
              <a:defRPr sz="1280" b="1"/>
            </a:lvl5pPr>
            <a:lvl6pPr marL="1828800" indent="0">
              <a:buNone/>
              <a:defRPr sz="1280" b="1"/>
            </a:lvl6pPr>
            <a:lvl7pPr marL="2194560" indent="0">
              <a:buNone/>
              <a:defRPr sz="1280" b="1"/>
            </a:lvl7pPr>
            <a:lvl8pPr marL="2560320" indent="0">
              <a:buNone/>
              <a:defRPr sz="1280" b="1"/>
            </a:lvl8pPr>
            <a:lvl9pPr marL="2926080" indent="0">
              <a:buNone/>
              <a:defRPr sz="12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B258C5-AFB1-EC4D-8EC7-901B90C4DA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1831" y="2672080"/>
            <a:ext cx="4126230" cy="393022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73A400C-7E51-C442-BEF3-AE17901240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937760" y="1793241"/>
            <a:ext cx="4146550" cy="878839"/>
          </a:xfrm>
        </p:spPr>
        <p:txBody>
          <a:bodyPr anchor="b"/>
          <a:lstStyle>
            <a:lvl1pPr marL="0" indent="0">
              <a:buNone/>
              <a:defRPr sz="1920" b="1"/>
            </a:lvl1pPr>
            <a:lvl2pPr marL="365760" indent="0">
              <a:buNone/>
              <a:defRPr sz="1600" b="1"/>
            </a:lvl2pPr>
            <a:lvl3pPr marL="731520" indent="0">
              <a:buNone/>
              <a:defRPr sz="1440" b="1"/>
            </a:lvl3pPr>
            <a:lvl4pPr marL="1097280" indent="0">
              <a:buNone/>
              <a:defRPr sz="1280" b="1"/>
            </a:lvl4pPr>
            <a:lvl5pPr marL="1463040" indent="0">
              <a:buNone/>
              <a:defRPr sz="1280" b="1"/>
            </a:lvl5pPr>
            <a:lvl6pPr marL="1828800" indent="0">
              <a:buNone/>
              <a:defRPr sz="1280" b="1"/>
            </a:lvl6pPr>
            <a:lvl7pPr marL="2194560" indent="0">
              <a:buNone/>
              <a:defRPr sz="1280" b="1"/>
            </a:lvl7pPr>
            <a:lvl8pPr marL="2560320" indent="0">
              <a:buNone/>
              <a:defRPr sz="1280" b="1"/>
            </a:lvl8pPr>
            <a:lvl9pPr marL="2926080" indent="0">
              <a:buNone/>
              <a:defRPr sz="12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4DBD9B-0EEA-7B4B-99A0-BEAE05E31F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937760" y="2672080"/>
            <a:ext cx="4146550" cy="393022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B08B2D5-4459-C346-8515-43CCBEADE5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39247-A5AE-8C4D-B955-CCF63FB866F1}" type="datetime1">
              <a:rPr lang="en-US" smtClean="0"/>
              <a:t>11/5/23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AE7F242-0894-844F-8B4F-69670C9123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MIAMI, FL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50D5E07-8D8A-B045-882F-E4DA9761E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1419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FFF865-BD48-DF4C-964B-7E10DC9B3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B64D9B6-E8DE-FF40-B641-2159530101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D5FE4-7CB5-8642-BAFC-5D17E5CE7002}" type="datetime1">
              <a:rPr lang="en-US" smtClean="0"/>
              <a:t>11/5/23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6E8EB7-AB75-2947-8232-F16A947075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MIAMI, FL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2B9376-F3BC-C64B-87D6-EA8C4DED6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8054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E052C48-92D3-574E-B455-682375BEBF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59B68-A0ED-C041-BC55-155E9291C685}" type="datetime1">
              <a:rPr lang="en-US" smtClean="0"/>
              <a:t>11/5/23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3A48AB6-65F6-6046-9169-5B7F34FE3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MIAMI, FL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C14390-0BB7-2C4D-9E58-455ACC1A5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6602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AE2A9-F8B1-7C49-ABCD-1155D42C5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831" y="487680"/>
            <a:ext cx="3145790" cy="1706880"/>
          </a:xfrm>
        </p:spPr>
        <p:txBody>
          <a:bodyPr anchor="b"/>
          <a:lstStyle>
            <a:lvl1pPr>
              <a:defRPr sz="256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DDD8F5-11FD-2B49-A6BE-203838A77B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46550" y="1053254"/>
            <a:ext cx="4937760" cy="5198533"/>
          </a:xfrm>
        </p:spPr>
        <p:txBody>
          <a:bodyPr/>
          <a:lstStyle>
            <a:lvl1pPr>
              <a:defRPr sz="2560"/>
            </a:lvl1pPr>
            <a:lvl2pPr>
              <a:defRPr sz="2240"/>
            </a:lvl2pPr>
            <a:lvl3pPr>
              <a:defRPr sz="192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86B2D9-724E-D847-AA31-F4E10BD4CB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71831" y="2194560"/>
            <a:ext cx="3145790" cy="4065694"/>
          </a:xfrm>
        </p:spPr>
        <p:txBody>
          <a:bodyPr/>
          <a:lstStyle>
            <a:lvl1pPr marL="0" indent="0">
              <a:buNone/>
              <a:defRPr sz="1280"/>
            </a:lvl1pPr>
            <a:lvl2pPr marL="365760" indent="0">
              <a:buNone/>
              <a:defRPr sz="1120"/>
            </a:lvl2pPr>
            <a:lvl3pPr marL="731520" indent="0">
              <a:buNone/>
              <a:defRPr sz="960"/>
            </a:lvl3pPr>
            <a:lvl4pPr marL="1097280" indent="0">
              <a:buNone/>
              <a:defRPr sz="800"/>
            </a:lvl4pPr>
            <a:lvl5pPr marL="1463040" indent="0">
              <a:buNone/>
              <a:defRPr sz="800"/>
            </a:lvl5pPr>
            <a:lvl6pPr marL="1828800" indent="0">
              <a:buNone/>
              <a:defRPr sz="800"/>
            </a:lvl6pPr>
            <a:lvl7pPr marL="2194560" indent="0">
              <a:buNone/>
              <a:defRPr sz="800"/>
            </a:lvl7pPr>
            <a:lvl8pPr marL="2560320" indent="0">
              <a:buNone/>
              <a:defRPr sz="800"/>
            </a:lvl8pPr>
            <a:lvl9pPr marL="2926080" indent="0">
              <a:buNone/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BB1BCB-B4B4-124D-977F-8D9CE9C0BD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1BBA4-3BC7-9A49-B41C-DE66C24DED64}" type="datetime1">
              <a:rPr lang="en-US" smtClean="0"/>
              <a:t>11/5/23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D9193F-131D-5F49-8F6D-DA41811070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MIAMI, FL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17976C-E7CF-C14B-A5F1-EB5126C12D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529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8FAE92-8CAB-B342-AA22-42647B2AF7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831" y="487680"/>
            <a:ext cx="3145790" cy="1706880"/>
          </a:xfrm>
        </p:spPr>
        <p:txBody>
          <a:bodyPr anchor="b"/>
          <a:lstStyle>
            <a:lvl1pPr>
              <a:defRPr sz="256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CF500B-C36A-7640-8CF0-70D6C9ABFB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146550" y="1053254"/>
            <a:ext cx="4937760" cy="5198533"/>
          </a:xfrm>
        </p:spPr>
        <p:txBody>
          <a:bodyPr/>
          <a:lstStyle>
            <a:lvl1pPr marL="0" indent="0">
              <a:buNone/>
              <a:defRPr sz="2560"/>
            </a:lvl1pPr>
            <a:lvl2pPr marL="365760" indent="0">
              <a:buNone/>
              <a:defRPr sz="2240"/>
            </a:lvl2pPr>
            <a:lvl3pPr marL="731520" indent="0">
              <a:buNone/>
              <a:defRPr sz="1920"/>
            </a:lvl3pPr>
            <a:lvl4pPr marL="1097280" indent="0">
              <a:buNone/>
              <a:defRPr sz="1600"/>
            </a:lvl4pPr>
            <a:lvl5pPr marL="1463040" indent="0">
              <a:buNone/>
              <a:defRPr sz="1600"/>
            </a:lvl5pPr>
            <a:lvl6pPr marL="1828800" indent="0">
              <a:buNone/>
              <a:defRPr sz="1600"/>
            </a:lvl6pPr>
            <a:lvl7pPr marL="2194560" indent="0">
              <a:buNone/>
              <a:defRPr sz="1600"/>
            </a:lvl7pPr>
            <a:lvl8pPr marL="2560320" indent="0">
              <a:buNone/>
              <a:defRPr sz="1600"/>
            </a:lvl8pPr>
            <a:lvl9pPr marL="2926080" indent="0">
              <a:buNone/>
              <a:defRPr sz="16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EBF63E-979C-C048-9EBD-1A8673FC5C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71831" y="2194560"/>
            <a:ext cx="3145790" cy="4065694"/>
          </a:xfrm>
        </p:spPr>
        <p:txBody>
          <a:bodyPr/>
          <a:lstStyle>
            <a:lvl1pPr marL="0" indent="0">
              <a:buNone/>
              <a:defRPr sz="1280"/>
            </a:lvl1pPr>
            <a:lvl2pPr marL="365760" indent="0">
              <a:buNone/>
              <a:defRPr sz="1120"/>
            </a:lvl2pPr>
            <a:lvl3pPr marL="731520" indent="0">
              <a:buNone/>
              <a:defRPr sz="960"/>
            </a:lvl3pPr>
            <a:lvl4pPr marL="1097280" indent="0">
              <a:buNone/>
              <a:defRPr sz="800"/>
            </a:lvl4pPr>
            <a:lvl5pPr marL="1463040" indent="0">
              <a:buNone/>
              <a:defRPr sz="800"/>
            </a:lvl5pPr>
            <a:lvl6pPr marL="1828800" indent="0">
              <a:buNone/>
              <a:defRPr sz="800"/>
            </a:lvl6pPr>
            <a:lvl7pPr marL="2194560" indent="0">
              <a:buNone/>
              <a:defRPr sz="800"/>
            </a:lvl7pPr>
            <a:lvl8pPr marL="2560320" indent="0">
              <a:buNone/>
              <a:defRPr sz="800"/>
            </a:lvl8pPr>
            <a:lvl9pPr marL="2926080" indent="0">
              <a:buNone/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B7A53F-098F-C149-952B-1785D13A35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346B0-DE19-1049-B678-9885FDBCBF5D}" type="datetime1">
              <a:rPr lang="en-US" smtClean="0"/>
              <a:t>11/5/23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6BD819-893E-6E44-B8AC-CE214296B3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MIAMI, FL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43F101-F8A7-1A4B-A0BB-37CD030CE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6550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55E6BE-E1B7-7D45-A955-BBDFFD96F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9AF33C6-51D2-D34C-BA5C-AA91E2095D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10531C-9233-5844-B09B-67958D2EA0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CEA75-9625-4445-921F-6A2CF5217551}" type="datetime1">
              <a:rPr lang="en-US" smtClean="0"/>
              <a:t>11/5/23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85495C-094E-CC4C-B09B-A3B4191B78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MIAMI, FL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7EF3A3-5C23-5347-BDBA-61854B6719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5659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177D950-61A6-EC42-9A5D-39C393C87C9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979920" y="389467"/>
            <a:ext cx="2103120" cy="619929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0AFCDE6-C75B-904D-9BB6-CEED441774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70560" y="389467"/>
            <a:ext cx="6187440" cy="619929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DA3BDD-F4CE-2049-B7FE-2F1C84B99B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99093-F890-2745-97F0-0E54BB92F79A}" type="datetime1">
              <a:rPr lang="en-US" smtClean="0"/>
              <a:t>11/5/23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136375-456F-534D-B5F9-D2D445571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MIAMI, FL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1291EF-BB2B-1A4B-9947-8EE88B2245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0094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10">
          <a:fgClr>
            <a:srgbClr val="0070C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57698CB-9BC8-FC4D-88F1-F2BD5375F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560" y="389467"/>
            <a:ext cx="8412480" cy="14139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B46798-0D3E-9E41-A70B-B7D021735A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560" y="1947333"/>
            <a:ext cx="8412480" cy="46414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D28EE6-57B7-3941-BFF6-9F86B5C04C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70560" y="6780107"/>
            <a:ext cx="2194560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914385-93F8-9D4B-A77E-7CA07CF4A3C6}" type="datetime1">
              <a:rPr lang="en-US" smtClean="0"/>
              <a:t>11/5/23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1069F1-0F75-6347-933A-6F523AFE1F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30880" y="6780107"/>
            <a:ext cx="3291840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MIAMI, FL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2C5F89-5B99-5A4B-848F-2EE2679F7F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88480" y="6780107"/>
            <a:ext cx="2194560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 4">
            <a:extLst>
              <a:ext uri="{FF2B5EF4-FFF2-40B4-BE49-F238E27FC236}">
                <a16:creationId xmlns:a16="http://schemas.microsoft.com/office/drawing/2014/main" id="{5F889B96-4971-2D46-98A8-D8696100EAA3}"/>
              </a:ext>
            </a:extLst>
          </p:cNvPr>
          <p:cNvSpPr/>
          <p:nvPr userDrawn="1"/>
        </p:nvSpPr>
        <p:spPr>
          <a:xfrm>
            <a:off x="-228600" y="45599"/>
            <a:ext cx="2666999" cy="1454308"/>
          </a:xfrm>
          <a:custGeom>
            <a:avLst/>
            <a:gdLst/>
            <a:ahLst/>
            <a:cxnLst/>
            <a:rect l="l" t="t" r="r" b="b"/>
            <a:pathLst>
              <a:path w="2590100" h="1550031">
                <a:moveTo>
                  <a:pt x="0" y="0"/>
                </a:moveTo>
                <a:lnTo>
                  <a:pt x="2590100" y="0"/>
                </a:lnTo>
                <a:lnTo>
                  <a:pt x="2590100" y="1550031"/>
                </a:lnTo>
                <a:lnTo>
                  <a:pt x="0" y="1550031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alphaModFix amt="77000"/>
            </a:blip>
            <a:stretch>
              <a:fillRect t="-14403" b="-14403"/>
            </a:stretch>
          </a:blipFill>
          <a:effectLst>
            <a:outerShdw blurRad="50800" dist="50800" dir="5400000" algn="ctr" rotWithShape="0">
              <a:srgbClr val="000000">
                <a:alpha val="67570"/>
              </a:srgbClr>
            </a:outerShdw>
          </a:effectLst>
        </p:spPr>
      </p:sp>
    </p:spTree>
    <p:extLst>
      <p:ext uri="{BB962C8B-B14F-4D97-AF65-F5344CB8AC3E}">
        <p14:creationId xmlns:p14="http://schemas.microsoft.com/office/powerpoint/2010/main" val="3050092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hf sldNum="0" hdr="0"/>
  <p:txStyles>
    <p:titleStyle>
      <a:lvl1pPr algn="l" defTabSz="731520" rtl="0" eaLnBrk="1" latinLnBrk="0" hangingPunct="1">
        <a:lnSpc>
          <a:spcPct val="90000"/>
        </a:lnSpc>
        <a:spcBef>
          <a:spcPct val="0"/>
        </a:spcBef>
        <a:buNone/>
        <a:defRPr sz="35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73152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24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92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1pPr>
      <a:lvl2pPr marL="36576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7pPr>
      <a:lvl8pPr marL="256032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8pPr>
      <a:lvl9pPr marL="292608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CE64800-6F03-3A4C-81B7-6C6486CCFF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435390"/>
            <a:ext cx="9753600" cy="1218598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0F69C4D-2217-CA40-BC74-46ED603B21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59B68-A0ED-C041-BC55-155E9291C685}" type="datetime1">
              <a:rPr lang="en-US" smtClean="0"/>
              <a:t>11/5/23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4FA6C12-0B19-E144-B8D6-2E284EC667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MIAMI, FL</a:t>
            </a:r>
          </a:p>
        </p:txBody>
      </p:sp>
    </p:spTree>
    <p:extLst>
      <p:ext uri="{BB962C8B-B14F-4D97-AF65-F5344CB8AC3E}">
        <p14:creationId xmlns:p14="http://schemas.microsoft.com/office/powerpoint/2010/main" val="3553907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>
              <p:cTn id="2" repeatCount="indefinite" restart="whenNotActive" fill="hold" evtFilter="cancelBubble" nodeType="interactiveSeq">
                <p:stCondLst>
                  <p:cond delay="indefinite"/>
                  <p:cond evt="onBegin" delay="0">
                    <p:tn val="1"/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4406 0.74808" pathEditMode="relative" ptsTypes="AA">
                                      <p:cBhvr>
                                        <p:cTn id="6" dur="3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30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0"/>
                            </p:stCondLst>
                            <p:childTnLst>
                              <p:par>
                                <p:cTn id="10" presetID="0" presetClass="path" presetSubtype="0" accel="50000" decel="5000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0.04406 0.74808 L -0.24902 0.74808" pathEditMode="relative" ptsTypes="AA">
                                      <p:cBhvr>
                                        <p:cTn id="11" dur="3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5000"/>
                            </p:stCondLst>
                            <p:childTnLst>
                              <p:par>
                                <p:cTn id="13" presetID="0" presetClass="path" presetSubtype="0" accel="50000" decel="5000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0.24902 0.74808 L 0.24902 0.27716" pathEditMode="relative" ptsTypes="AA">
                                      <p:cBhvr>
                                        <p:cTn id="14" dur="3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00"/>
                            </p:stCondLst>
                            <p:childTnLst>
                              <p:par>
                                <p:cTn id="16" presetID="0" presetClass="path" presetSubtype="0" accel="50000" decel="5000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0.24902 0.27716 L 0.04703 0.29384" pathEditMode="relative" ptsTypes="AA">
                                      <p:cBhvr>
                                        <p:cTn id="17" dur="3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35000"/>
                            </p:stCondLst>
                            <p:childTnLst>
                              <p:par>
                                <p:cTn id="19" presetID="0" presetClass="path" presetSubtype="0" accel="50000" decel="5000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0.04703 0.29384 L -0.24902 0.31067" pathEditMode="relative" ptsTypes="AA">
                                      <p:cBhvr>
                                        <p:cTn id="20" dur="3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70000"/>
                            </p:stCondLst>
                            <p:childTnLst>
                              <p:par>
                                <p:cTn id="22" presetID="0" presetClass="path" presetSubtype="0" accel="50000" decel="5000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0.24902 0.31067 L 0.24902 -0.14641" pathEditMode="relative" ptsTypes="AA">
                                      <p:cBhvr>
                                        <p:cTn id="23" dur="3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5000"/>
                            </p:stCondLst>
                            <p:childTnLst>
                              <p:par>
                                <p:cTn id="25" presetID="0" presetClass="path" presetSubtype="0" accel="50000" decel="5000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0.24902 -0.14641 L 0.03442 -0.14044" pathEditMode="relative" ptsTypes="AA">
                                      <p:cBhvr>
                                        <p:cTn id="26" dur="3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40000"/>
                            </p:stCondLst>
                            <p:childTnLst>
                              <p:par>
                                <p:cTn id="28" presetID="0" presetClass="path" presetSubtype="0" accel="50000" decel="5000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0.03442 -0.14044 L -0.24902 -0.16041" pathEditMode="relative" ptsTypes="AA">
                                      <p:cBhvr>
                                        <p:cTn id="29" dur="3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75000"/>
                            </p:stCondLst>
                            <p:childTnLst>
                              <p:par>
                                <p:cTn id="31" presetID="0" presetClass="path" presetSubtype="0" accel="50000" decel="5000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0.24902 -0.16041 L -0.20383 -0.74808" pathEditMode="relative" ptsTypes="AA">
                                      <p:cBhvr>
                                        <p:cTn id="32" dur="3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10000"/>
                            </p:stCondLst>
                            <p:childTnLst>
                              <p:par>
                                <p:cTn id="34" presetID="0" presetClass="path" presetSubtype="0" accel="50000" decel="5000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0.20383 -0.74808 L -0.24902 -0.74808" pathEditMode="relative" ptsTypes="AA">
                                      <p:cBhvr>
                                        <p:cTn id="35" dur="3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45000"/>
                            </p:stCondLst>
                            <p:childTnLst>
                              <p:par>
                                <p:cTn id="37" presetID="0" presetClass="path" presetSubtype="0" accel="50000" decel="5000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0.24902 -0.74808 L -0.24902 -0.74808" pathEditMode="relative" ptsTypes="AA">
                                      <p:cBhvr>
                                        <p:cTn id="38" dur="3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80000"/>
                            </p:stCondLst>
                            <p:childTnLst>
                              <p:par>
                                <p:cTn id="40" presetID="0" presetClass="path" presetSubtype="0" accel="50000" decel="5000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0.24902 -0.74808 L 0 0" pathEditMode="relative" ptsTypes="AA">
                                      <p:cBhvr>
                                        <p:cTn id="41" dur="3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2" presetID="6" presetClass="emph" presetSubtype="0" accel="50000" decel="50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Scale>
                                      <p:cBhvr>
                                        <p:cTn id="43" dur="30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15000"/>
                            </p:stCondLst>
                            <p:childTnLst>
                              <p:par>
                                <p:cTn id="4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" pathEditMode="relative" ptsTypes="AA">
                                      <p:cBhvr>
                                        <p:cTn id="46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10">
          <a:fgClr>
            <a:schemeClr val="tx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381000"/>
            <a:ext cx="1385095" cy="1211787"/>
            <a:chOff x="0" y="0"/>
            <a:chExt cx="6350000" cy="6350000"/>
          </a:xfrm>
          <a:effectLst>
            <a:outerShdw blurRad="50800" dist="50800" dir="5400000" algn="ctr" rotWithShape="0">
              <a:srgbClr val="000000">
                <a:alpha val="67570"/>
              </a:srgbClr>
            </a:outerShdw>
          </a:effectLst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EF3A5D"/>
            </a:solidFill>
          </p:spPr>
        </p:sp>
      </p:grpSp>
      <p:sp>
        <p:nvSpPr>
          <p:cNvPr id="4" name="Freeform 4"/>
          <p:cNvSpPr/>
          <p:nvPr/>
        </p:nvSpPr>
        <p:spPr>
          <a:xfrm>
            <a:off x="-237542" y="0"/>
            <a:ext cx="2666999" cy="1454308"/>
          </a:xfrm>
          <a:custGeom>
            <a:avLst/>
            <a:gdLst/>
            <a:ahLst/>
            <a:cxnLst/>
            <a:rect l="l" t="t" r="r" b="b"/>
            <a:pathLst>
              <a:path w="2590100" h="1550031">
                <a:moveTo>
                  <a:pt x="0" y="0"/>
                </a:moveTo>
                <a:lnTo>
                  <a:pt x="2590100" y="0"/>
                </a:lnTo>
                <a:lnTo>
                  <a:pt x="2590100" y="1550031"/>
                </a:lnTo>
                <a:lnTo>
                  <a:pt x="0" y="155003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7000"/>
            </a:blip>
            <a:stretch>
              <a:fillRect t="-14403" b="-14403"/>
            </a:stretch>
          </a:blipFill>
          <a:effectLst>
            <a:outerShdw blurRad="50800" dist="50800" dir="5400000" algn="ctr" rotWithShape="0">
              <a:srgbClr val="000000">
                <a:alpha val="67570"/>
              </a:srgbClr>
            </a:outerShdw>
          </a:effectLst>
        </p:spPr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A75D6D8-6B5B-AD4F-8EF0-5B2A93D88909}"/>
              </a:ext>
            </a:extLst>
          </p:cNvPr>
          <p:cNvSpPr txBox="1"/>
          <p:nvPr/>
        </p:nvSpPr>
        <p:spPr>
          <a:xfrm>
            <a:off x="1095958" y="1130575"/>
            <a:ext cx="1066800" cy="369332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6757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2024</a:t>
            </a: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07C9B637-256B-7C40-A79A-37AC3FB7DC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534400" y="6705599"/>
            <a:ext cx="2194560" cy="389467"/>
          </a:xfrm>
        </p:spPr>
        <p:txBody>
          <a:bodyPr/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HILTON BENTLEY</a:t>
            </a:r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B02163A7-FE84-2C46-A8F7-E8B73CB4DD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43800" y="6925733"/>
            <a:ext cx="3291840" cy="389467"/>
          </a:xfrm>
        </p:spPr>
        <p:txBody>
          <a:bodyPr/>
          <a:lstStyle/>
          <a:p>
            <a:r>
              <a:rPr lang="en-US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MIAMI, FL</a:t>
            </a:r>
          </a:p>
        </p:txBody>
      </p:sp>
    </p:spTree>
    <p:extLst>
      <p:ext uri="{BB962C8B-B14F-4D97-AF65-F5344CB8AC3E}">
        <p14:creationId xmlns:p14="http://schemas.microsoft.com/office/powerpoint/2010/main" val="34882699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10">
          <a:fgClr>
            <a:schemeClr val="tx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381000"/>
            <a:ext cx="1385095" cy="1211787"/>
            <a:chOff x="0" y="0"/>
            <a:chExt cx="6350000" cy="6350000"/>
          </a:xfrm>
          <a:effectLst>
            <a:outerShdw blurRad="50800" dist="50800" dir="5400000" algn="ctr" rotWithShape="0">
              <a:srgbClr val="000000">
                <a:alpha val="67570"/>
              </a:srgbClr>
            </a:outerShdw>
          </a:effectLst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EF3A5D"/>
            </a:solidFill>
          </p:spPr>
        </p:sp>
      </p:grpSp>
      <p:sp>
        <p:nvSpPr>
          <p:cNvPr id="4" name="Freeform 4"/>
          <p:cNvSpPr/>
          <p:nvPr/>
        </p:nvSpPr>
        <p:spPr>
          <a:xfrm>
            <a:off x="-237542" y="0"/>
            <a:ext cx="2666999" cy="1454308"/>
          </a:xfrm>
          <a:custGeom>
            <a:avLst/>
            <a:gdLst/>
            <a:ahLst/>
            <a:cxnLst/>
            <a:rect l="l" t="t" r="r" b="b"/>
            <a:pathLst>
              <a:path w="2590100" h="1550031">
                <a:moveTo>
                  <a:pt x="0" y="0"/>
                </a:moveTo>
                <a:lnTo>
                  <a:pt x="2590100" y="0"/>
                </a:lnTo>
                <a:lnTo>
                  <a:pt x="2590100" y="1550031"/>
                </a:lnTo>
                <a:lnTo>
                  <a:pt x="0" y="155003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7000"/>
            </a:blip>
            <a:stretch>
              <a:fillRect t="-14403" b="-14403"/>
            </a:stretch>
          </a:blipFill>
          <a:effectLst>
            <a:outerShdw blurRad="50800" dist="50800" dir="5400000" algn="ctr" rotWithShape="0">
              <a:srgbClr val="000000">
                <a:alpha val="67570"/>
              </a:srgbClr>
            </a:outerShdw>
          </a:effectLst>
        </p:spPr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A75D6D8-6B5B-AD4F-8EF0-5B2A93D88909}"/>
              </a:ext>
            </a:extLst>
          </p:cNvPr>
          <p:cNvSpPr txBox="1"/>
          <p:nvPr/>
        </p:nvSpPr>
        <p:spPr>
          <a:xfrm>
            <a:off x="1095958" y="1130575"/>
            <a:ext cx="1066800" cy="369332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6757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2024</a:t>
            </a: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07C9B637-256B-7C40-A79A-37AC3FB7DC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534400" y="6705599"/>
            <a:ext cx="2194560" cy="389467"/>
          </a:xfrm>
        </p:spPr>
        <p:txBody>
          <a:bodyPr/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HILTON BENTLEY</a:t>
            </a:r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B02163A7-FE84-2C46-A8F7-E8B73CB4DD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43800" y="6925733"/>
            <a:ext cx="3291840" cy="389467"/>
          </a:xfrm>
        </p:spPr>
        <p:txBody>
          <a:bodyPr/>
          <a:lstStyle/>
          <a:p>
            <a:r>
              <a:rPr lang="en-US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MIAMI, FL</a:t>
            </a:r>
          </a:p>
        </p:txBody>
      </p:sp>
    </p:spTree>
    <p:extLst>
      <p:ext uri="{BB962C8B-B14F-4D97-AF65-F5344CB8AC3E}">
        <p14:creationId xmlns:p14="http://schemas.microsoft.com/office/powerpoint/2010/main" val="39641910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10">
          <a:fgClr>
            <a:schemeClr val="tx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381000"/>
            <a:ext cx="1385095" cy="1211787"/>
            <a:chOff x="0" y="0"/>
            <a:chExt cx="6350000" cy="6350000"/>
          </a:xfrm>
          <a:effectLst>
            <a:outerShdw blurRad="50800" dist="50800" dir="5400000" algn="ctr" rotWithShape="0">
              <a:srgbClr val="000000">
                <a:alpha val="67570"/>
              </a:srgbClr>
            </a:outerShdw>
          </a:effectLst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EF3A5D"/>
            </a:solidFill>
          </p:spPr>
        </p:sp>
      </p:grpSp>
      <p:sp>
        <p:nvSpPr>
          <p:cNvPr id="4" name="Freeform 4"/>
          <p:cNvSpPr/>
          <p:nvPr/>
        </p:nvSpPr>
        <p:spPr>
          <a:xfrm>
            <a:off x="-237542" y="0"/>
            <a:ext cx="2666999" cy="1454308"/>
          </a:xfrm>
          <a:custGeom>
            <a:avLst/>
            <a:gdLst/>
            <a:ahLst/>
            <a:cxnLst/>
            <a:rect l="l" t="t" r="r" b="b"/>
            <a:pathLst>
              <a:path w="2590100" h="1550031">
                <a:moveTo>
                  <a:pt x="0" y="0"/>
                </a:moveTo>
                <a:lnTo>
                  <a:pt x="2590100" y="0"/>
                </a:lnTo>
                <a:lnTo>
                  <a:pt x="2590100" y="1550031"/>
                </a:lnTo>
                <a:lnTo>
                  <a:pt x="0" y="155003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7000"/>
            </a:blip>
            <a:stretch>
              <a:fillRect t="-14403" b="-14403"/>
            </a:stretch>
          </a:blipFill>
          <a:effectLst>
            <a:outerShdw blurRad="50800" dist="50800" dir="5400000" algn="ctr" rotWithShape="0">
              <a:srgbClr val="000000">
                <a:alpha val="67570"/>
              </a:srgbClr>
            </a:outerShdw>
          </a:effectLst>
        </p:spPr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A75D6D8-6B5B-AD4F-8EF0-5B2A93D88909}"/>
              </a:ext>
            </a:extLst>
          </p:cNvPr>
          <p:cNvSpPr txBox="1"/>
          <p:nvPr/>
        </p:nvSpPr>
        <p:spPr>
          <a:xfrm>
            <a:off x="1095958" y="1130575"/>
            <a:ext cx="1066800" cy="369332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6757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2024</a:t>
            </a: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07C9B637-256B-7C40-A79A-37AC3FB7DC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534400" y="6705599"/>
            <a:ext cx="2194560" cy="389467"/>
          </a:xfrm>
        </p:spPr>
        <p:txBody>
          <a:bodyPr/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HILTON BENTLEY</a:t>
            </a:r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B02163A7-FE84-2C46-A8F7-E8B73CB4DD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43800" y="6925733"/>
            <a:ext cx="3291840" cy="389467"/>
          </a:xfrm>
        </p:spPr>
        <p:txBody>
          <a:bodyPr/>
          <a:lstStyle/>
          <a:p>
            <a:r>
              <a:rPr lang="en-US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MIAMI, FL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blipFill>
          <a:blip xmlns:r="http://schemas.openxmlformats.org/officeDocument/2006/relationships" r:embed="rId1">
            <a:alphaModFix amt="77000"/>
          </a:blip>
          <a:stretch>
            <a:fillRect t="-14403" b="-14403"/>
          </a:stretch>
        </a:blipFill>
      </a:spPr>
      <a:bodyPr/>
      <a:lstStyle/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76</TotalTime>
  <Words>25</Words>
  <Application>Microsoft Macintosh PowerPoint</Application>
  <PresentationFormat>Custom</PresentationFormat>
  <Paragraphs>14</Paragraphs>
  <Slides>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Calibri</vt:lpstr>
      <vt:lpstr>Arial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Erick Martinez</cp:lastModifiedBy>
  <cp:revision>2</cp:revision>
  <dcterms:created xsi:type="dcterms:W3CDTF">2006-08-16T00:00:00Z</dcterms:created>
  <dcterms:modified xsi:type="dcterms:W3CDTF">2023-11-06T04:52:16Z</dcterms:modified>
  <dc:identifier>DAFzW34ApGc</dc:identifier>
</cp:coreProperties>
</file>